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2424" y="-10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ADF8-282D-48D5-BB83-46415461D406}" type="datetimeFigureOut">
              <a:rPr lang="en-NZ" smtClean="0"/>
              <a:t>30/01/2014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9AC98-D1AE-41C3-902F-47B28E0528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75461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ADF8-282D-48D5-BB83-46415461D406}" type="datetimeFigureOut">
              <a:rPr lang="en-NZ" smtClean="0"/>
              <a:t>30/01/2014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9AC98-D1AE-41C3-902F-47B28E0528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31532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ADF8-282D-48D5-BB83-46415461D406}" type="datetimeFigureOut">
              <a:rPr lang="en-NZ" smtClean="0"/>
              <a:t>30/01/2014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9AC98-D1AE-41C3-902F-47B28E0528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28048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ADF8-282D-48D5-BB83-46415461D406}" type="datetimeFigureOut">
              <a:rPr lang="en-NZ" smtClean="0"/>
              <a:t>30/01/2014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9AC98-D1AE-41C3-902F-47B28E0528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04677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ADF8-282D-48D5-BB83-46415461D406}" type="datetimeFigureOut">
              <a:rPr lang="en-NZ" smtClean="0"/>
              <a:t>30/01/2014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9AC98-D1AE-41C3-902F-47B28E0528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7117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ADF8-282D-48D5-BB83-46415461D406}" type="datetimeFigureOut">
              <a:rPr lang="en-NZ" smtClean="0"/>
              <a:t>30/01/2014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9AC98-D1AE-41C3-902F-47B28E0528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72143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ADF8-282D-48D5-BB83-46415461D406}" type="datetimeFigureOut">
              <a:rPr lang="en-NZ" smtClean="0"/>
              <a:t>30/01/2014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9AC98-D1AE-41C3-902F-47B28E0528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86691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ADF8-282D-48D5-BB83-46415461D406}" type="datetimeFigureOut">
              <a:rPr lang="en-NZ" smtClean="0"/>
              <a:t>30/01/2014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9AC98-D1AE-41C3-902F-47B28E0528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11977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ADF8-282D-48D5-BB83-46415461D406}" type="datetimeFigureOut">
              <a:rPr lang="en-NZ" smtClean="0"/>
              <a:t>30/01/2014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9AC98-D1AE-41C3-902F-47B28E0528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12780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ADF8-282D-48D5-BB83-46415461D406}" type="datetimeFigureOut">
              <a:rPr lang="en-NZ" smtClean="0"/>
              <a:t>30/01/2014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9AC98-D1AE-41C3-902F-47B28E0528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25537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6ADF8-282D-48D5-BB83-46415461D406}" type="datetimeFigureOut">
              <a:rPr lang="en-NZ" smtClean="0"/>
              <a:t>30/01/2014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9AC98-D1AE-41C3-902F-47B28E0528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78364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6ADF8-282D-48D5-BB83-46415461D406}" type="datetimeFigureOut">
              <a:rPr lang="en-NZ" smtClean="0"/>
              <a:t>30/01/2014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9AC98-D1AE-41C3-902F-47B28E0528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1969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  <p:grpSp>
        <p:nvGrpSpPr>
          <p:cNvPr id="6" name="Group 5"/>
          <p:cNvGrpSpPr/>
          <p:nvPr/>
        </p:nvGrpSpPr>
        <p:grpSpPr>
          <a:xfrm>
            <a:off x="2286000" y="-3987824"/>
            <a:ext cx="4572000" cy="11894973"/>
            <a:chOff x="2286000" y="-3987824"/>
            <a:chExt cx="4572000" cy="11894973"/>
          </a:xfrm>
        </p:grpSpPr>
        <p:sp>
          <p:nvSpPr>
            <p:cNvPr id="5" name="Rectangle 4"/>
            <p:cNvSpPr/>
            <p:nvPr/>
          </p:nvSpPr>
          <p:spPr>
            <a:xfrm>
              <a:off x="2286000" y="-3987824"/>
              <a:ext cx="4572000" cy="1189497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4" name="Rectangle 3"/>
            <p:cNvSpPr/>
            <p:nvPr/>
          </p:nvSpPr>
          <p:spPr>
            <a:xfrm>
              <a:off x="2286000" y="-3819138"/>
              <a:ext cx="4572000" cy="1172628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n-NZ" dirty="0" smtClean="0"/>
                <a:t>Welcome to </a:t>
              </a:r>
              <a:r>
                <a:rPr lang="en-NZ" dirty="0" err="1" smtClean="0"/>
                <a:t>yogaroom</a:t>
              </a:r>
              <a:r>
                <a:rPr lang="en-NZ" dirty="0" smtClean="0"/>
                <a:t>, home of Living Yoga. </a:t>
              </a:r>
            </a:p>
            <a:p>
              <a:endParaRPr lang="en-NZ" dirty="0" smtClean="0"/>
            </a:p>
            <a:p>
              <a:r>
                <a:rPr lang="en-NZ" dirty="0" smtClean="0"/>
                <a:t>We offer Yoga classes for all levels, from basic beginner to more experienced. Our teachings are based on a traditional approach, where students are taught one-on-one in a group environment, following the lineage of 2000+ years of ancient wisdom from Yoga and Ayurveda (Science of Life).</a:t>
              </a:r>
            </a:p>
            <a:p>
              <a:endParaRPr lang="en-NZ" dirty="0" smtClean="0"/>
            </a:p>
            <a:p>
              <a:r>
                <a:rPr lang="en-NZ" dirty="0" err="1" smtClean="0"/>
                <a:t>Yogaroom</a:t>
              </a:r>
              <a:r>
                <a:rPr lang="en-NZ" dirty="0" smtClean="0"/>
                <a:t> is open during these times:</a:t>
              </a:r>
            </a:p>
            <a:p>
              <a:endParaRPr lang="en-NZ" dirty="0" smtClean="0"/>
            </a:p>
            <a:p>
              <a:r>
                <a:rPr lang="en-NZ" dirty="0" smtClean="0"/>
                <a:t>Tuesdays </a:t>
              </a:r>
              <a:r>
                <a:rPr lang="en-NZ" dirty="0" err="1" smtClean="0"/>
                <a:t>9:15am</a:t>
              </a:r>
              <a:r>
                <a:rPr lang="en-NZ" dirty="0" smtClean="0"/>
                <a:t> + </a:t>
              </a:r>
              <a:r>
                <a:rPr lang="en-NZ" dirty="0" err="1" smtClean="0"/>
                <a:t>5:15pm</a:t>
              </a:r>
              <a:r>
                <a:rPr lang="en-NZ" dirty="0" smtClean="0"/>
                <a:t> </a:t>
              </a:r>
            </a:p>
            <a:p>
              <a:endParaRPr lang="en-NZ" dirty="0" smtClean="0"/>
            </a:p>
            <a:p>
              <a:r>
                <a:rPr lang="en-NZ" dirty="0" smtClean="0"/>
                <a:t>Fridays </a:t>
              </a:r>
              <a:r>
                <a:rPr lang="en-NZ" dirty="0" err="1" smtClean="0"/>
                <a:t>9:15am</a:t>
              </a:r>
              <a:endParaRPr lang="en-NZ" dirty="0" smtClean="0"/>
            </a:p>
            <a:p>
              <a:endParaRPr lang="en-NZ" dirty="0" smtClean="0"/>
            </a:p>
            <a:p>
              <a:r>
                <a:rPr lang="en-NZ" dirty="0" smtClean="0"/>
                <a:t>Thurs 9:30 - </a:t>
              </a:r>
              <a:r>
                <a:rPr lang="en-NZ" dirty="0" err="1" smtClean="0"/>
                <a:t>10:45am</a:t>
              </a:r>
              <a:r>
                <a:rPr lang="en-NZ" dirty="0" smtClean="0"/>
                <a:t> : Led Class</a:t>
              </a:r>
            </a:p>
            <a:p>
              <a:endParaRPr lang="en-NZ" dirty="0" smtClean="0"/>
            </a:p>
            <a:p>
              <a:r>
                <a:rPr lang="en-NZ" dirty="0" smtClean="0"/>
                <a:t>Thurs 5:30 - </a:t>
              </a:r>
              <a:r>
                <a:rPr lang="en-NZ" dirty="0" err="1" smtClean="0"/>
                <a:t>6:45pm</a:t>
              </a:r>
              <a:r>
                <a:rPr lang="en-NZ" dirty="0" smtClean="0"/>
                <a:t> : Led Class</a:t>
              </a:r>
            </a:p>
            <a:p>
              <a:endParaRPr lang="en-NZ" dirty="0" smtClean="0"/>
            </a:p>
            <a:p>
              <a:r>
                <a:rPr lang="en-NZ" dirty="0" smtClean="0"/>
                <a:t>Saturday self-practise 8:30 - </a:t>
              </a:r>
              <a:r>
                <a:rPr lang="en-NZ" dirty="0" err="1" smtClean="0"/>
                <a:t>10am</a:t>
              </a:r>
              <a:r>
                <a:rPr lang="en-NZ" dirty="0" smtClean="0"/>
                <a:t> ($5).</a:t>
              </a:r>
            </a:p>
            <a:p>
              <a:endParaRPr lang="en-NZ" dirty="0" smtClean="0"/>
            </a:p>
            <a:p>
              <a:r>
                <a:rPr lang="en-NZ" dirty="0" smtClean="0"/>
                <a:t>Mats are provided, but BYO preferred.</a:t>
              </a:r>
            </a:p>
            <a:p>
              <a:endParaRPr lang="en-NZ" dirty="0" smtClean="0"/>
            </a:p>
            <a:p>
              <a:r>
                <a:rPr lang="en-NZ" dirty="0" smtClean="0"/>
                <a:t>If you're new to yoga, we recommend having a private lesson before joining a group class.</a:t>
              </a:r>
            </a:p>
            <a:p>
              <a:endParaRPr lang="en-NZ" dirty="0" smtClean="0"/>
            </a:p>
            <a:p>
              <a:r>
                <a:rPr lang="en-NZ" dirty="0" smtClean="0"/>
                <a:t>$70/hour for privates/</a:t>
              </a:r>
              <a:r>
                <a:rPr lang="en-NZ" dirty="0" err="1" smtClean="0"/>
                <a:t>cranio</a:t>
              </a:r>
              <a:r>
                <a:rPr lang="en-NZ" dirty="0" smtClean="0"/>
                <a:t>, $20 casual, $70 (4 classes) or $150 (10 classes).</a:t>
              </a:r>
            </a:p>
            <a:p>
              <a:endParaRPr lang="en-NZ" dirty="0" smtClean="0"/>
            </a:p>
            <a:p>
              <a:r>
                <a:rPr lang="en-NZ" dirty="0" smtClean="0"/>
                <a:t>Or $25/week for unlimited attendance - value!</a:t>
              </a:r>
            </a:p>
            <a:p>
              <a:endParaRPr lang="en-NZ" dirty="0" smtClean="0"/>
            </a:p>
            <a:p>
              <a:r>
                <a:rPr lang="en-NZ" dirty="0" smtClean="0"/>
                <a:t>Please call us on 021 063 9249 for bookings and our exact address. Text me your email to join our mailing list for seasonal updates.</a:t>
              </a:r>
            </a:p>
            <a:p>
              <a:endParaRPr lang="en-NZ" dirty="0" smtClean="0"/>
            </a:p>
            <a:p>
              <a:r>
                <a:rPr lang="en-NZ" dirty="0" smtClean="0"/>
                <a:t>Namaste, Fiona, Andrew and </a:t>
              </a:r>
              <a:r>
                <a:rPr lang="en-NZ" dirty="0" err="1" smtClean="0"/>
                <a:t>Siobhain</a:t>
              </a:r>
              <a:endParaRPr lang="en-NZ" dirty="0" smtClean="0"/>
            </a:p>
            <a:p>
              <a:endParaRPr lang="en-NZ" dirty="0" smtClean="0"/>
            </a:p>
            <a:p>
              <a:r>
                <a:rPr lang="en-NZ" dirty="0" smtClean="0"/>
                <a:t>PS: Our site is currently being updated - so I've just put basic info here. Call me if you'd like more. Photos to come!</a:t>
              </a:r>
            </a:p>
            <a:p>
              <a:endParaRPr lang="en-NZ" dirty="0"/>
            </a:p>
          </p:txBody>
        </p:sp>
      </p:grpSp>
    </p:spTree>
    <p:extLst>
      <p:ext uri="{BB962C8B-B14F-4D97-AF65-F5344CB8AC3E}">
        <p14:creationId xmlns:p14="http://schemas.microsoft.com/office/powerpoint/2010/main" val="3916619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216</Words>
  <Application>Microsoft Office PowerPoint</Application>
  <PresentationFormat>On-screen Show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Flinks</dc:creator>
  <cp:lastModifiedBy>Flinks</cp:lastModifiedBy>
  <cp:revision>1</cp:revision>
  <dcterms:created xsi:type="dcterms:W3CDTF">2014-01-30T02:57:20Z</dcterms:created>
  <dcterms:modified xsi:type="dcterms:W3CDTF">2014-01-30T03:00:25Z</dcterms:modified>
</cp:coreProperties>
</file>